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7" r:id="rId1"/>
  </p:sldMasterIdLst>
  <p:notesMasterIdLst>
    <p:notesMasterId r:id="rId18"/>
  </p:notesMasterIdLst>
  <p:handoutMasterIdLst>
    <p:handoutMasterId r:id="rId19"/>
  </p:handoutMasterIdLst>
  <p:sldIdLst>
    <p:sldId id="256" r:id="rId2"/>
    <p:sldId id="289" r:id="rId3"/>
    <p:sldId id="290" r:id="rId4"/>
    <p:sldId id="291" r:id="rId5"/>
    <p:sldId id="292" r:id="rId6"/>
    <p:sldId id="293" r:id="rId7"/>
    <p:sldId id="294" r:id="rId8"/>
    <p:sldId id="295" r:id="rId9"/>
    <p:sldId id="296" r:id="rId10"/>
    <p:sldId id="298" r:id="rId11"/>
    <p:sldId id="299" r:id="rId12"/>
    <p:sldId id="300" r:id="rId13"/>
    <p:sldId id="297" r:id="rId14"/>
    <p:sldId id="301" r:id="rId15"/>
    <p:sldId id="302" r:id="rId16"/>
    <p:sldId id="303" r:id="rId17"/>
  </p:sldIdLst>
  <p:sldSz cx="9144000" cy="6858000" type="screen4x3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314"/>
    <p:restoredTop sz="93891"/>
  </p:normalViewPr>
  <p:slideViewPr>
    <p:cSldViewPr snapToGrid="0" snapToObjects="1">
      <p:cViewPr varScale="1">
        <p:scale>
          <a:sx n="69" d="100"/>
          <a:sy n="69" d="100"/>
        </p:scale>
        <p:origin x="1584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167543-22D6-2242-AED6-64F891E11A32}" type="datetimeFigureOut">
              <a:rPr lang="en-US" smtClean="0"/>
              <a:t>2/21/17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1DC642-008A-1D41-83B1-8356770B0FB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880662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99978C-69AE-3B42-B272-CB97B00A1D47}" type="datetimeFigureOut">
              <a:rPr lang="en-US" smtClean="0"/>
              <a:t>2/21/17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607CC8-50FF-FC4C-A67F-D058259B9B6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93066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2/21/17</a:t>
            </a:fld>
            <a:endParaRPr lang="fr-FR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2/21/17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2/21/17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2/21/17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2/21/17</a:t>
            </a:fld>
            <a:endParaRPr lang="fr-FR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76EA2496-A5A3-F44B-91DA-B813F7AA02F9}" type="datetimeFigureOut">
              <a:rPr lang="en-US" smtClean="0"/>
              <a:t>2/21/17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2/21/17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fr-FR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2/21/17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2/21/17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2/21/17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76EA2496-A5A3-F44B-91DA-B813F7AA02F9}" type="datetimeFigureOut">
              <a:rPr lang="en-US" smtClean="0"/>
              <a:t>2/21/17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76EA2496-A5A3-F44B-91DA-B813F7AA02F9}" type="datetimeFigureOut">
              <a:rPr lang="en-US" smtClean="0"/>
              <a:t>2/21/17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Relationship Id="rId3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eg"/><Relationship Id="rId3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eg"/><Relationship Id="rId3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jpg"/><Relationship Id="rId3" Type="http://schemas.openxmlformats.org/officeDocument/2006/relationships/image" Target="../media/image21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jpg"/><Relationship Id="rId3" Type="http://schemas.openxmlformats.org/officeDocument/2006/relationships/image" Target="../media/image23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jpg"/><Relationship Id="rId3" Type="http://schemas.openxmlformats.org/officeDocument/2006/relationships/image" Target="../media/image5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Relationship Id="rId3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Relationship Id="rId3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Relationship Id="rId3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Relationship Id="rId3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Relationship Id="rId3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Relationship Id="rId3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02350" y="2133600"/>
            <a:ext cx="7953737" cy="47244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737950"/>
            <a:ext cx="6400800" cy="1752600"/>
          </a:xfrm>
        </p:spPr>
        <p:txBody>
          <a:bodyPr/>
          <a:lstStyle/>
          <a:p>
            <a:r>
              <a:rPr lang="fr-FR" dirty="0" smtClean="0"/>
              <a:t>Le logement</a:t>
            </a:r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 anchor="t" anchorCtr="0"/>
          <a:lstStyle/>
          <a:p>
            <a:r>
              <a:rPr lang="fr-FR" dirty="0" smtClean="0"/>
              <a:t>Français 3 – Unité 3</a:t>
            </a:r>
            <a:br>
              <a:rPr lang="fr-FR" dirty="0" smtClean="0"/>
            </a:br>
            <a:r>
              <a:rPr lang="fr-FR" dirty="0" smtClean="0"/>
              <a:t>Home </a:t>
            </a:r>
            <a:r>
              <a:rPr lang="fr-FR" dirty="0" err="1" smtClean="0"/>
              <a:t>Sweet</a:t>
            </a:r>
            <a:r>
              <a:rPr lang="fr-FR" dirty="0" smtClean="0"/>
              <a:t> Home </a:t>
            </a:r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6603072" y="1737495"/>
            <a:ext cx="2338655" cy="79221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/>
              <a:t>un chalet aux Alpes</a:t>
            </a:r>
            <a:endParaRPr lang="fr-FR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89109" y="4853886"/>
            <a:ext cx="1867977" cy="2004114"/>
          </a:xfrm>
          <a:prstGeom prst="rect">
            <a:avLst/>
          </a:prstGeom>
        </p:spPr>
      </p:pic>
      <p:sp>
        <p:nvSpPr>
          <p:cNvPr id="7" name="5-Point Star 6"/>
          <p:cNvSpPr/>
          <p:nvPr/>
        </p:nvSpPr>
        <p:spPr>
          <a:xfrm>
            <a:off x="8702833" y="6061070"/>
            <a:ext cx="201175" cy="176047"/>
          </a:xfrm>
          <a:prstGeom prst="star5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71704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457200"/>
            <a:ext cx="7315200" cy="1828800"/>
          </a:xfrm>
        </p:spPr>
        <p:txBody>
          <a:bodyPr/>
          <a:lstStyle/>
          <a:p>
            <a:pPr>
              <a:buNone/>
            </a:pPr>
            <a:r>
              <a:rPr lang="fr-FR" sz="3600" b="1" dirty="0" smtClean="0"/>
              <a:t>L’ Arc de Triomphe est ……? (grand/moderne) ______ la Défense.</a:t>
            </a:r>
            <a:endParaRPr lang="fr-FR" sz="3600" b="1" u="sng" dirty="0" smtClean="0"/>
          </a:p>
        </p:txBody>
      </p:sp>
      <p:pic>
        <p:nvPicPr>
          <p:cNvPr id="1026" name="Picture 2" descr="C:\Users\vgrebert\Desktop\imgr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116" y="3124199"/>
            <a:ext cx="3560684" cy="2633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vgrebert\Desktop\imgr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6628" y="3124200"/>
            <a:ext cx="3425371" cy="2633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9447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8276" y="457200"/>
            <a:ext cx="8028524" cy="1828800"/>
          </a:xfrm>
        </p:spPr>
        <p:txBody>
          <a:bodyPr/>
          <a:lstStyle/>
          <a:p>
            <a:pPr>
              <a:buNone/>
            </a:pPr>
            <a:r>
              <a:rPr lang="fr-FR" sz="3600" b="1" dirty="0" smtClean="0"/>
              <a:t>Notre Dame est ……? (grande/belle) ______ le Sacré Cœur. </a:t>
            </a:r>
            <a:endParaRPr lang="fr-FR" sz="3600" b="1" u="sng" dirty="0" smtClean="0"/>
          </a:p>
        </p:txBody>
      </p:sp>
      <p:pic>
        <p:nvPicPr>
          <p:cNvPr id="2" name="Picture 2" descr="C:\Users\vgrebert\Desktop\imgr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276" y="2133600"/>
            <a:ext cx="3761324" cy="388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vgrebert\Desktop\imgr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2295525"/>
            <a:ext cx="3581400" cy="3724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8664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457200"/>
            <a:ext cx="7391400" cy="18288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fr-FR" sz="3600" b="1" dirty="0" smtClean="0"/>
              <a:t>Le Louvre / Le Centre Pompidou </a:t>
            </a:r>
            <a:endParaRPr lang="fr-FR" sz="3600" b="1" u="sng" dirty="0"/>
          </a:p>
          <a:p>
            <a:pPr>
              <a:buNone/>
            </a:pPr>
            <a:r>
              <a:rPr lang="fr-FR" sz="3600" dirty="0" smtClean="0"/>
              <a:t>à </a:t>
            </a:r>
            <a:r>
              <a:rPr lang="fr-FR" sz="3600" dirty="0"/>
              <a:t>v</a:t>
            </a:r>
            <a:r>
              <a:rPr lang="fr-FR" sz="3600" dirty="0" smtClean="0"/>
              <a:t>ous</a:t>
            </a:r>
          </a:p>
        </p:txBody>
      </p:sp>
      <p:pic>
        <p:nvPicPr>
          <p:cNvPr id="2050" name="Picture 2" descr="C:\Users\vgrebert\Desktop\imgr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209800"/>
            <a:ext cx="3870325" cy="3733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vgrebert\Desktop\imgr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0147" y="2209799"/>
            <a:ext cx="4182853" cy="3733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7945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6829" y="1483567"/>
            <a:ext cx="8694575" cy="1828800"/>
          </a:xfrm>
        </p:spPr>
        <p:txBody>
          <a:bodyPr/>
          <a:lstStyle/>
          <a:p>
            <a:pPr>
              <a:buNone/>
            </a:pPr>
            <a:r>
              <a:rPr lang="fr-FR" sz="3600" b="1" dirty="0" smtClean="0"/>
              <a:t>Une maison américaine est  _____ ----------------- ______  une maison française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829" y="3535058"/>
            <a:ext cx="3492500" cy="305235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8612" y="3526972"/>
            <a:ext cx="3709178" cy="306044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91886" y="302035"/>
            <a:ext cx="85095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err="1" smtClean="0"/>
              <a:t>Comparez</a:t>
            </a:r>
            <a:r>
              <a:rPr lang="en-US" sz="3600" dirty="0" smtClean="0"/>
              <a:t> </a:t>
            </a:r>
            <a:r>
              <a:rPr lang="en-US" sz="3600" dirty="0" err="1" smtClean="0"/>
              <a:t>ces</a:t>
            </a:r>
            <a:r>
              <a:rPr lang="en-US" sz="3600" dirty="0" smtClean="0"/>
              <a:t> 2 </a:t>
            </a:r>
            <a:r>
              <a:rPr lang="en-US" sz="3600" dirty="0" err="1" smtClean="0"/>
              <a:t>maisons</a:t>
            </a:r>
            <a:r>
              <a:rPr lang="en-US" sz="3600" dirty="0" smtClean="0"/>
              <a:t> </a:t>
            </a:r>
            <a:r>
              <a:rPr lang="en-US" sz="3600" dirty="0" err="1" smtClean="0"/>
              <a:t>en</a:t>
            </a:r>
            <a:r>
              <a:rPr lang="en-US" sz="3600" dirty="0" smtClean="0"/>
              <a:t> </a:t>
            </a:r>
            <a:r>
              <a:rPr lang="en-US" sz="3600" dirty="0" err="1" smtClean="0"/>
              <a:t>utilisant</a:t>
            </a:r>
            <a:r>
              <a:rPr lang="en-US" sz="3600" dirty="0" smtClean="0"/>
              <a:t> les </a:t>
            </a:r>
            <a:r>
              <a:rPr lang="en-US" sz="3600" dirty="0" err="1" smtClean="0"/>
              <a:t>adjectifs</a:t>
            </a:r>
            <a:r>
              <a:rPr lang="en-US" sz="3600" dirty="0" smtClean="0"/>
              <a:t> de </a:t>
            </a:r>
            <a:r>
              <a:rPr lang="en-US" sz="3600" dirty="0" err="1" smtClean="0"/>
              <a:t>votre</a:t>
            </a:r>
            <a:r>
              <a:rPr lang="en-US" sz="3600" dirty="0" smtClean="0"/>
              <a:t> </a:t>
            </a:r>
            <a:r>
              <a:rPr lang="en-US" sz="3600" dirty="0" err="1" smtClean="0"/>
              <a:t>choix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62850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6829" y="1483567"/>
            <a:ext cx="8694575" cy="1828800"/>
          </a:xfrm>
        </p:spPr>
        <p:txBody>
          <a:bodyPr/>
          <a:lstStyle/>
          <a:p>
            <a:pPr>
              <a:buNone/>
            </a:pPr>
            <a:r>
              <a:rPr lang="fr-FR" sz="3600" b="1" dirty="0" smtClean="0"/>
              <a:t>La chaumière est  _____ -------------- ______  une villa.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91886" y="302035"/>
            <a:ext cx="85095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err="1" smtClean="0"/>
              <a:t>Comparez</a:t>
            </a:r>
            <a:r>
              <a:rPr lang="en-US" sz="3600" dirty="0" smtClean="0"/>
              <a:t> </a:t>
            </a:r>
            <a:r>
              <a:rPr lang="en-US" sz="3600" dirty="0" err="1" smtClean="0"/>
              <a:t>une</a:t>
            </a:r>
            <a:r>
              <a:rPr lang="en-US" sz="3600" dirty="0" smtClean="0"/>
              <a:t> </a:t>
            </a:r>
            <a:r>
              <a:rPr lang="en-US" sz="3600" dirty="0" err="1" smtClean="0"/>
              <a:t>chaumière</a:t>
            </a:r>
            <a:r>
              <a:rPr lang="en-US" sz="3600" dirty="0" smtClean="0"/>
              <a:t> et </a:t>
            </a:r>
            <a:r>
              <a:rPr lang="en-US" sz="3600" dirty="0" err="1" smtClean="0"/>
              <a:t>une</a:t>
            </a:r>
            <a:r>
              <a:rPr lang="en-US" sz="3600" dirty="0" smtClean="0"/>
              <a:t> villa </a:t>
            </a:r>
            <a:r>
              <a:rPr lang="en-US" sz="3600" dirty="0" err="1" smtClean="0"/>
              <a:t>en</a:t>
            </a:r>
            <a:r>
              <a:rPr lang="en-US" sz="3600" dirty="0" smtClean="0"/>
              <a:t> </a:t>
            </a:r>
            <a:r>
              <a:rPr lang="en-US" sz="3600" dirty="0" err="1" smtClean="0"/>
              <a:t>utilisant</a:t>
            </a:r>
            <a:r>
              <a:rPr lang="en-US" sz="3600" dirty="0" smtClean="0"/>
              <a:t> les </a:t>
            </a:r>
            <a:r>
              <a:rPr lang="en-US" sz="3600" dirty="0" err="1" smtClean="0"/>
              <a:t>adjectifs</a:t>
            </a:r>
            <a:r>
              <a:rPr lang="en-US" sz="3600" dirty="0" smtClean="0"/>
              <a:t> de </a:t>
            </a:r>
            <a:r>
              <a:rPr lang="en-US" sz="3600" dirty="0" err="1" smtClean="0"/>
              <a:t>votre</a:t>
            </a:r>
            <a:r>
              <a:rPr lang="en-US" sz="3600" dirty="0" smtClean="0"/>
              <a:t> </a:t>
            </a:r>
            <a:r>
              <a:rPr lang="en-US" sz="3600" dirty="0" err="1" smtClean="0"/>
              <a:t>choix</a:t>
            </a:r>
            <a:endParaRPr lang="en-US" sz="3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886" y="3694922"/>
            <a:ext cx="4162230" cy="279918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4116" y="3694923"/>
            <a:ext cx="4347288" cy="2955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988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6829" y="1483567"/>
            <a:ext cx="8694575" cy="1828800"/>
          </a:xfrm>
        </p:spPr>
        <p:txBody>
          <a:bodyPr/>
          <a:lstStyle/>
          <a:p>
            <a:pPr>
              <a:buNone/>
            </a:pPr>
            <a:r>
              <a:rPr lang="fr-FR" sz="3600" b="1" dirty="0" smtClean="0"/>
              <a:t>Cet immeuble est  _____ -------------- ______  un gratte ciel.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91886" y="302035"/>
            <a:ext cx="85095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err="1" smtClean="0"/>
              <a:t>Comparez</a:t>
            </a:r>
            <a:r>
              <a:rPr lang="en-US" sz="3600" dirty="0" smtClean="0"/>
              <a:t> un </a:t>
            </a:r>
            <a:r>
              <a:rPr lang="en-US" sz="3600" dirty="0" err="1" smtClean="0"/>
              <a:t>immeuble</a:t>
            </a:r>
            <a:r>
              <a:rPr lang="en-US" sz="3600" dirty="0" smtClean="0"/>
              <a:t> et un </a:t>
            </a:r>
            <a:r>
              <a:rPr lang="en-US" sz="3600" dirty="0" err="1" smtClean="0"/>
              <a:t>gratte</a:t>
            </a:r>
            <a:r>
              <a:rPr lang="en-US" sz="3600" dirty="0" smtClean="0"/>
              <a:t> </a:t>
            </a:r>
            <a:r>
              <a:rPr lang="en-US" sz="3600" dirty="0" err="1" smtClean="0"/>
              <a:t>ciel</a:t>
            </a:r>
            <a:endParaRPr lang="en-US" sz="3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829" y="3689998"/>
            <a:ext cx="3289300" cy="24638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2312" y="3312367"/>
            <a:ext cx="4160676" cy="2701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395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6829" y="1483567"/>
            <a:ext cx="8694575" cy="1828800"/>
          </a:xfrm>
        </p:spPr>
        <p:txBody>
          <a:bodyPr/>
          <a:lstStyle/>
          <a:p>
            <a:pPr>
              <a:buNone/>
            </a:pPr>
            <a:r>
              <a:rPr lang="fr-FR" sz="3600" b="1" dirty="0" smtClean="0"/>
              <a:t>Ma maison est  _____ -------------- ______  cette maison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91886" y="302035"/>
            <a:ext cx="85095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err="1" smtClean="0"/>
              <a:t>Comparez</a:t>
            </a:r>
            <a:r>
              <a:rPr lang="en-US" sz="3600" dirty="0" smtClean="0"/>
              <a:t> </a:t>
            </a:r>
            <a:r>
              <a:rPr lang="en-US" sz="3600" dirty="0" err="1" smtClean="0"/>
              <a:t>votre</a:t>
            </a:r>
            <a:r>
              <a:rPr lang="en-US" sz="3600" dirty="0" smtClean="0"/>
              <a:t> </a:t>
            </a:r>
            <a:r>
              <a:rPr lang="en-US" sz="3600" dirty="0" err="1" smtClean="0"/>
              <a:t>maison</a:t>
            </a:r>
            <a:r>
              <a:rPr lang="en-US" sz="3600" dirty="0" smtClean="0"/>
              <a:t> avec </a:t>
            </a:r>
            <a:r>
              <a:rPr lang="en-US" sz="3600" dirty="0" err="1" smtClean="0"/>
              <a:t>cette</a:t>
            </a:r>
            <a:r>
              <a:rPr lang="en-US" sz="3600" dirty="0" smtClean="0"/>
              <a:t> </a:t>
            </a:r>
            <a:r>
              <a:rPr lang="en-US" sz="3600" dirty="0" err="1" smtClean="0"/>
              <a:t>maison</a:t>
            </a:r>
            <a:r>
              <a:rPr lang="en-US" sz="3600" dirty="0" smtClean="0"/>
              <a:t> </a:t>
            </a:r>
            <a:endParaRPr lang="en-US" sz="36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8090" y="2911151"/>
            <a:ext cx="5094514" cy="3054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1627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Comparaison</a:t>
            </a:r>
            <a:r>
              <a:rPr lang="en-US" dirty="0" smtClean="0"/>
              <a:t> 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100" y="1143000"/>
            <a:ext cx="7499350" cy="5105400"/>
          </a:xfrm>
        </p:spPr>
        <p:txBody>
          <a:bodyPr/>
          <a:lstStyle/>
          <a:p>
            <a:endParaRPr lang="fr-FR" dirty="0" smtClean="0"/>
          </a:p>
          <a:p>
            <a:r>
              <a:rPr lang="fr-FR" sz="4400" dirty="0" smtClean="0"/>
              <a:t>Mais comment faire des comparaisons</a:t>
            </a:r>
            <a:r>
              <a:rPr lang="fr-FR" sz="4400" dirty="0" smtClean="0"/>
              <a:t>?</a:t>
            </a:r>
            <a:endParaRPr lang="fr-FR" sz="4400" dirty="0" smtClean="0"/>
          </a:p>
        </p:txBody>
      </p:sp>
    </p:spTree>
    <p:extLst>
      <p:ext uri="{BB962C8B-B14F-4D97-AF65-F5344CB8AC3E}">
        <p14:creationId xmlns:p14="http://schemas.microsoft.com/office/powerpoint/2010/main" val="173470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COMPARAISONS 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100" y="1143000"/>
            <a:ext cx="7499350" cy="1905000"/>
          </a:xfrm>
        </p:spPr>
        <p:txBody>
          <a:bodyPr/>
          <a:lstStyle/>
          <a:p>
            <a:endParaRPr lang="fr-FR" b="1" i="1" dirty="0" smtClean="0"/>
          </a:p>
          <a:p>
            <a:endParaRPr lang="fr-FR" b="1" i="1" dirty="0" smtClean="0"/>
          </a:p>
          <a:p>
            <a:pPr>
              <a:buNone/>
            </a:pPr>
            <a:endParaRPr lang="fr-FR" b="1" i="1" dirty="0" smtClean="0"/>
          </a:p>
          <a:p>
            <a:pPr>
              <a:buNone/>
            </a:pPr>
            <a:endParaRPr lang="fr-FR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Plus 4"/>
          <p:cNvSpPr/>
          <p:nvPr/>
        </p:nvSpPr>
        <p:spPr>
          <a:xfrm>
            <a:off x="4645425" y="1375750"/>
            <a:ext cx="822960" cy="822960"/>
          </a:xfrm>
          <a:prstGeom prst="mathPlus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extBox 8"/>
          <p:cNvSpPr txBox="1"/>
          <p:nvPr/>
        </p:nvSpPr>
        <p:spPr>
          <a:xfrm>
            <a:off x="2263747" y="2438400"/>
            <a:ext cx="16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PLUS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092547" y="2438400"/>
            <a:ext cx="24476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0000FF"/>
                </a:solidFill>
              </a:rPr>
              <a:t>ADJECTIF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835747" y="2438400"/>
            <a:ext cx="11652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QUE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03853" y="4026188"/>
            <a:ext cx="843059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La</a:t>
            </a:r>
            <a:r>
              <a:rPr lang="en-US" sz="4000" i="1" dirty="0" smtClean="0"/>
              <a:t> </a:t>
            </a:r>
            <a:r>
              <a:rPr lang="en-US" sz="4000" i="1" dirty="0" err="1" smtClean="0"/>
              <a:t>ville</a:t>
            </a:r>
            <a:r>
              <a:rPr lang="en-US" sz="4000" i="1" dirty="0" smtClean="0"/>
              <a:t> de New York </a:t>
            </a:r>
            <a:r>
              <a:rPr lang="en-US" sz="4000" i="1" dirty="0" err="1" smtClean="0"/>
              <a:t>est</a:t>
            </a:r>
            <a:r>
              <a:rPr lang="en-US" sz="4000" i="1" dirty="0" smtClean="0"/>
              <a:t> </a:t>
            </a:r>
            <a:r>
              <a:rPr lang="en-US" sz="4000" b="1" i="1" dirty="0" smtClean="0"/>
              <a:t>plus</a:t>
            </a:r>
            <a:r>
              <a:rPr lang="en-US" sz="4000" i="1" dirty="0" smtClean="0"/>
              <a:t> </a:t>
            </a:r>
            <a:r>
              <a:rPr lang="en-US" sz="4000" i="1" dirty="0" err="1" smtClean="0"/>
              <a:t>grand</a:t>
            </a:r>
            <a:r>
              <a:rPr lang="en-US" sz="4000" b="1" dirty="0" err="1" smtClean="0"/>
              <a:t>e</a:t>
            </a:r>
            <a:r>
              <a:rPr lang="en-US" sz="4000" i="1" dirty="0" smtClean="0"/>
              <a:t> </a:t>
            </a:r>
            <a:r>
              <a:rPr lang="en-US" sz="4000" b="1" i="1" dirty="0" smtClean="0"/>
              <a:t>que </a:t>
            </a:r>
            <a:r>
              <a:rPr lang="en-US" sz="4000" i="1" dirty="0" smtClean="0"/>
              <a:t>la </a:t>
            </a:r>
            <a:r>
              <a:rPr lang="en-US" sz="4000" i="1" dirty="0" err="1" smtClean="0"/>
              <a:t>ville</a:t>
            </a:r>
            <a:r>
              <a:rPr lang="en-US" sz="4000" i="1" dirty="0" smtClean="0"/>
              <a:t> de Fairfield </a:t>
            </a:r>
            <a:endParaRPr lang="en-US" sz="4000" i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06" y="164812"/>
            <a:ext cx="1928371" cy="128324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2510" y="145097"/>
            <a:ext cx="2313642" cy="1315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9182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2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COMPARAISONS 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100" y="1143000"/>
            <a:ext cx="7499350" cy="1905000"/>
          </a:xfrm>
        </p:spPr>
        <p:txBody>
          <a:bodyPr/>
          <a:lstStyle/>
          <a:p>
            <a:endParaRPr lang="fr-FR" b="1" i="1" dirty="0" smtClean="0"/>
          </a:p>
          <a:p>
            <a:endParaRPr lang="fr-FR" b="1" i="1" dirty="0" smtClean="0"/>
          </a:p>
          <a:p>
            <a:pPr>
              <a:buNone/>
            </a:pPr>
            <a:endParaRPr lang="fr-FR" b="1" i="1" dirty="0" smtClean="0"/>
          </a:p>
          <a:p>
            <a:pPr>
              <a:buNone/>
            </a:pPr>
            <a:endParaRPr lang="fr-FR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35100" y="2438400"/>
            <a:ext cx="24288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MOINS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092547" y="2438400"/>
            <a:ext cx="24476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0000FF"/>
                </a:solidFill>
              </a:rPr>
              <a:t>ADJECTIF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835747" y="2438400"/>
            <a:ext cx="11652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QUE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57201" y="3505200"/>
            <a:ext cx="7543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i="1" dirty="0" smtClean="0"/>
              <a:t>La </a:t>
            </a:r>
            <a:r>
              <a:rPr lang="en-US" sz="3600" i="1" dirty="0" err="1" smtClean="0"/>
              <a:t>ville</a:t>
            </a:r>
            <a:r>
              <a:rPr lang="en-US" sz="3600" i="1" dirty="0" smtClean="0"/>
              <a:t> de </a:t>
            </a:r>
            <a:r>
              <a:rPr lang="en-US" sz="3600" i="1" dirty="0" err="1" smtClean="0"/>
              <a:t>Fairfiled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est</a:t>
            </a:r>
            <a:r>
              <a:rPr lang="en-US" sz="3600" i="1" dirty="0" smtClean="0"/>
              <a:t> </a:t>
            </a:r>
            <a:r>
              <a:rPr lang="en-US" sz="3600" b="1" i="1" dirty="0" err="1" smtClean="0"/>
              <a:t>moins</a:t>
            </a:r>
            <a:r>
              <a:rPr lang="en-US" sz="3600" b="1" i="1" dirty="0" smtClean="0"/>
              <a:t> 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grande</a:t>
            </a:r>
            <a:r>
              <a:rPr lang="en-US" sz="3600" i="1" dirty="0" smtClean="0"/>
              <a:t>  </a:t>
            </a:r>
            <a:r>
              <a:rPr lang="en-US" sz="3600" b="1" i="1" dirty="0" smtClean="0"/>
              <a:t>que la </a:t>
            </a:r>
            <a:r>
              <a:rPr lang="en-US" sz="3600" b="1" i="1" dirty="0" err="1" smtClean="0"/>
              <a:t>ville</a:t>
            </a:r>
            <a:r>
              <a:rPr lang="en-US" sz="3600" b="1" i="1" dirty="0" smtClean="0"/>
              <a:t> de </a:t>
            </a:r>
            <a:r>
              <a:rPr lang="en-US" sz="3600" i="1" dirty="0" smtClean="0"/>
              <a:t>New York. </a:t>
            </a:r>
            <a:endParaRPr lang="en-US" sz="3600" i="1" dirty="0"/>
          </a:p>
        </p:txBody>
      </p:sp>
      <p:sp>
        <p:nvSpPr>
          <p:cNvPr id="13" name="Minus 12"/>
          <p:cNvSpPr/>
          <p:nvPr/>
        </p:nvSpPr>
        <p:spPr>
          <a:xfrm>
            <a:off x="4397347" y="1371600"/>
            <a:ext cx="822960" cy="822960"/>
          </a:xfrm>
          <a:prstGeom prst="mathMinus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7781" y="228600"/>
            <a:ext cx="1928371" cy="128324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279" y="196727"/>
            <a:ext cx="2313642" cy="1315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5395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2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COMPARAISONS 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100" y="1143000"/>
            <a:ext cx="7499350" cy="1905000"/>
          </a:xfrm>
        </p:spPr>
        <p:txBody>
          <a:bodyPr/>
          <a:lstStyle/>
          <a:p>
            <a:endParaRPr lang="fr-FR" b="1" i="1" dirty="0" smtClean="0"/>
          </a:p>
          <a:p>
            <a:endParaRPr lang="fr-FR" b="1" i="1" dirty="0" smtClean="0"/>
          </a:p>
          <a:p>
            <a:pPr>
              <a:buNone/>
            </a:pPr>
            <a:endParaRPr lang="fr-FR" b="1" i="1" dirty="0" smtClean="0"/>
          </a:p>
          <a:p>
            <a:pPr>
              <a:buNone/>
            </a:pPr>
            <a:endParaRPr lang="fr-FR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57400" y="1981200"/>
            <a:ext cx="182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AUSSI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114800" y="1981200"/>
            <a:ext cx="24476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0000FF"/>
                </a:solidFill>
              </a:rPr>
              <a:t>ADJECTIF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858000" y="1981200"/>
            <a:ext cx="11652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QUE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62001" y="3352800"/>
            <a:ext cx="861059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i="1" dirty="0" smtClean="0"/>
              <a:t>La </a:t>
            </a:r>
            <a:r>
              <a:rPr lang="en-US" sz="4000" i="1" dirty="0" err="1" smtClean="0"/>
              <a:t>ville</a:t>
            </a:r>
            <a:r>
              <a:rPr lang="en-US" sz="4000" i="1" dirty="0" smtClean="0"/>
              <a:t> de Paris </a:t>
            </a:r>
            <a:r>
              <a:rPr lang="en-US" sz="4000" i="1" dirty="0" err="1" smtClean="0"/>
              <a:t>est</a:t>
            </a:r>
            <a:r>
              <a:rPr lang="en-US" sz="4000" i="1" dirty="0" smtClean="0"/>
              <a:t> </a:t>
            </a:r>
            <a:r>
              <a:rPr lang="en-US" sz="4000" b="1" i="1" dirty="0" err="1" smtClean="0"/>
              <a:t>aussi</a:t>
            </a:r>
            <a:r>
              <a:rPr lang="en-US" sz="4000" i="1" dirty="0" smtClean="0"/>
              <a:t> </a:t>
            </a:r>
            <a:r>
              <a:rPr lang="en-US" sz="4000" i="1" dirty="0" err="1" smtClean="0"/>
              <a:t>grande</a:t>
            </a:r>
            <a:r>
              <a:rPr lang="en-US" sz="4000" i="1" dirty="0" smtClean="0"/>
              <a:t> </a:t>
            </a:r>
            <a:r>
              <a:rPr lang="en-US" sz="4000" b="1" i="1" dirty="0" smtClean="0"/>
              <a:t>que </a:t>
            </a:r>
            <a:r>
              <a:rPr lang="en-US" sz="4000" i="1" dirty="0" smtClean="0"/>
              <a:t>la </a:t>
            </a:r>
            <a:r>
              <a:rPr lang="en-US" sz="4000" i="1" dirty="0" err="1" smtClean="0"/>
              <a:t>ville</a:t>
            </a:r>
            <a:r>
              <a:rPr lang="en-US" sz="4000" i="1" dirty="0" smtClean="0"/>
              <a:t> de New York .  </a:t>
            </a:r>
            <a:endParaRPr lang="en-US" sz="4000" i="1" dirty="0"/>
          </a:p>
        </p:txBody>
      </p:sp>
      <p:sp>
        <p:nvSpPr>
          <p:cNvPr id="14" name="Equal 13"/>
          <p:cNvSpPr/>
          <p:nvPr/>
        </p:nvSpPr>
        <p:spPr>
          <a:xfrm>
            <a:off x="4663440" y="1143000"/>
            <a:ext cx="822960" cy="822960"/>
          </a:xfrm>
          <a:prstGeom prst="mathEqual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6079" y="156955"/>
            <a:ext cx="1928371" cy="128324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456" y="156955"/>
            <a:ext cx="2313642" cy="1315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2658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2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0800" y="457200"/>
            <a:ext cx="6172200" cy="1828800"/>
          </a:xfrm>
        </p:spPr>
        <p:txBody>
          <a:bodyPr/>
          <a:lstStyle/>
          <a:p>
            <a:pPr>
              <a:buNone/>
            </a:pPr>
            <a:r>
              <a:rPr lang="fr-FR" sz="3600" b="1" dirty="0" smtClean="0"/>
              <a:t>Le Louvre est ……grand…… le musée d’Orsay.</a:t>
            </a:r>
          </a:p>
        </p:txBody>
      </p:sp>
      <p:pic>
        <p:nvPicPr>
          <p:cNvPr id="5" name="Picture 4" descr="images-1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5600" y="2590800"/>
            <a:ext cx="5105399" cy="3205163"/>
          </a:xfrm>
          <a:prstGeom prst="rect">
            <a:avLst/>
          </a:prstGeom>
        </p:spPr>
      </p:pic>
      <p:sp>
        <p:nvSpPr>
          <p:cNvPr id="4" name="Plus 3"/>
          <p:cNvSpPr/>
          <p:nvPr/>
        </p:nvSpPr>
        <p:spPr>
          <a:xfrm>
            <a:off x="990600" y="964270"/>
            <a:ext cx="822960" cy="822960"/>
          </a:xfrm>
          <a:prstGeom prst="mathPlus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027487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0800" y="457200"/>
            <a:ext cx="6172200" cy="1828800"/>
          </a:xfrm>
        </p:spPr>
        <p:txBody>
          <a:bodyPr/>
          <a:lstStyle/>
          <a:p>
            <a:pPr>
              <a:buNone/>
            </a:pPr>
            <a:r>
              <a:rPr lang="fr-FR" sz="3600" b="1" dirty="0" smtClean="0"/>
              <a:t>La tour Eiffel est ……haut</a:t>
            </a:r>
            <a:r>
              <a:rPr lang="fr-FR" sz="3600" b="1" u="sng" dirty="0" smtClean="0"/>
              <a:t>e</a:t>
            </a:r>
            <a:r>
              <a:rPr lang="fr-FR" sz="3600" b="1" dirty="0" smtClean="0"/>
              <a:t>…… le Mont Blanc, </a:t>
            </a:r>
          </a:p>
        </p:txBody>
      </p:sp>
      <p:sp>
        <p:nvSpPr>
          <p:cNvPr id="6" name="Minus 5"/>
          <p:cNvSpPr/>
          <p:nvPr/>
        </p:nvSpPr>
        <p:spPr>
          <a:xfrm>
            <a:off x="1143000" y="1348154"/>
            <a:ext cx="822960" cy="822960"/>
          </a:xfrm>
          <a:prstGeom prst="mathMinus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026" name="Picture 2" descr="C:\Users\vgrebert\Desktop\imgr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5409" y="2590800"/>
            <a:ext cx="2895600" cy="3412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vgrebert\Desktop\imgr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2590800"/>
            <a:ext cx="3048000" cy="3412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1570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0800" y="457200"/>
            <a:ext cx="6172200" cy="1828800"/>
          </a:xfrm>
        </p:spPr>
        <p:txBody>
          <a:bodyPr/>
          <a:lstStyle/>
          <a:p>
            <a:pPr>
              <a:buNone/>
            </a:pPr>
            <a:r>
              <a:rPr lang="fr-FR" sz="3600" b="1" dirty="0" smtClean="0"/>
              <a:t>La Joconde est ……célèbre …… la statue moderne</a:t>
            </a:r>
          </a:p>
        </p:txBody>
      </p:sp>
      <p:sp>
        <p:nvSpPr>
          <p:cNvPr id="7" name="Plus 6"/>
          <p:cNvSpPr/>
          <p:nvPr/>
        </p:nvSpPr>
        <p:spPr>
          <a:xfrm>
            <a:off x="990600" y="964270"/>
            <a:ext cx="822960" cy="822960"/>
          </a:xfrm>
          <a:prstGeom prst="mathPlus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8" name="Picture 7" descr="images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800" y="2518901"/>
            <a:ext cx="2286000" cy="3556000"/>
          </a:xfrm>
          <a:prstGeom prst="rect">
            <a:avLst/>
          </a:prstGeom>
        </p:spPr>
      </p:pic>
      <p:pic>
        <p:nvPicPr>
          <p:cNvPr id="9" name="Picture 8" descr="images-6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0" y="2401794"/>
            <a:ext cx="2362199" cy="3673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436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457200"/>
            <a:ext cx="7315200" cy="1828800"/>
          </a:xfrm>
        </p:spPr>
        <p:txBody>
          <a:bodyPr/>
          <a:lstStyle/>
          <a:p>
            <a:pPr>
              <a:buNone/>
            </a:pPr>
            <a:r>
              <a:rPr lang="fr-FR" sz="3600" b="1" dirty="0" smtClean="0"/>
              <a:t>Le jardin du Luxembourg est ……………joli ……… le jardin des Tuileries </a:t>
            </a:r>
            <a:endParaRPr lang="fr-FR" sz="3600" b="1" u="sng" dirty="0" smtClean="0"/>
          </a:p>
        </p:txBody>
      </p:sp>
      <p:pic>
        <p:nvPicPr>
          <p:cNvPr id="5" name="Picture 4" descr="images-3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3000" y="2971799"/>
            <a:ext cx="3733800" cy="2785989"/>
          </a:xfrm>
          <a:prstGeom prst="rect">
            <a:avLst/>
          </a:prstGeom>
        </p:spPr>
      </p:pic>
      <p:pic>
        <p:nvPicPr>
          <p:cNvPr id="6" name="Picture 5" descr="images-2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00" y="2857500"/>
            <a:ext cx="3606800" cy="2705100"/>
          </a:xfrm>
          <a:prstGeom prst="rect">
            <a:avLst/>
          </a:prstGeom>
        </p:spPr>
      </p:pic>
      <p:sp>
        <p:nvSpPr>
          <p:cNvPr id="7" name="Equal 6"/>
          <p:cNvSpPr/>
          <p:nvPr/>
        </p:nvSpPr>
        <p:spPr>
          <a:xfrm>
            <a:off x="685800" y="1127760"/>
            <a:ext cx="822960" cy="822960"/>
          </a:xfrm>
          <a:prstGeom prst="mathEqual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703145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华文新魏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Civic.thmx</Template>
  <TotalTime>143</TotalTime>
  <Words>221</Words>
  <Application>Microsoft Macintosh PowerPoint</Application>
  <PresentationFormat>On-screen Show (4:3)</PresentationFormat>
  <Paragraphs>43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Calibri</vt:lpstr>
      <vt:lpstr>Georgia</vt:lpstr>
      <vt:lpstr>Wingdings</vt:lpstr>
      <vt:lpstr>Wingdings 2</vt:lpstr>
      <vt:lpstr>Civic</vt:lpstr>
      <vt:lpstr>Français 3 – Unité 3 Home Sweet Home </vt:lpstr>
      <vt:lpstr>Comparaison </vt:lpstr>
      <vt:lpstr>COMPARAISONS </vt:lpstr>
      <vt:lpstr>COMPARAISONS </vt:lpstr>
      <vt:lpstr>COMPARAISONS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Joel Barlow High School</Company>
  <LinksUpToDate>false</LinksUpToDate>
  <SharedDoc>false</SharedDoc>
  <HyperlinksChanged>false</HyperlinksChanged>
  <AppVersion>15.0031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Français 3 – Unité 1 Bienvenue chez toi!</dc:title>
  <dc:creator>Edouard Smith</dc:creator>
  <cp:lastModifiedBy>GREBERT,VIVIANE</cp:lastModifiedBy>
  <cp:revision>21</cp:revision>
  <cp:lastPrinted>2013-10-21T15:37:25Z</cp:lastPrinted>
  <dcterms:created xsi:type="dcterms:W3CDTF">2013-10-03T23:30:28Z</dcterms:created>
  <dcterms:modified xsi:type="dcterms:W3CDTF">2017-02-21T15:11:02Z</dcterms:modified>
</cp:coreProperties>
</file>